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06.12.2019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21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66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1888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08585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66202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511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106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808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80479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064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1972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02645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8703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63958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888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777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9483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489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579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050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83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159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229200"/>
            <a:ext cx="331236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5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1916832"/>
            <a:ext cx="6768752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ПОРНОГРАФІЯ</a:t>
            </a:r>
            <a:r>
              <a:rPr lang="en-US" sz="44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МОБІЛЬНОМУ ТЕЛЕФОНІ</a:t>
            </a:r>
            <a:endParaRPr lang="ru-RU" sz="4400" spc="6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сходивши за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порнографічними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посиланнями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слави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іншим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дав, а роки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жорстоких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недуг,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96607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чужі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наситились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сили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маєтку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чужім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домі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!...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31085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стогнати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кінці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знеможеться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тіло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5762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скажеш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Як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ненавидів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напучування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картання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відкидало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23900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слухав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голосу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духовних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керівників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уха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схиляв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наставників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3414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Трохи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кожному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злому,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зсередини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збору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громади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раптом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викинуто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!...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:14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7720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емоційну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розумову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воду 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криниці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текуче 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колодязя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:15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398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вулицю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вилиті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бути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джерела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площі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потоки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твоєї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води?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:16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734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Нехай вони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будуть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для тебе, для тебе самого, а не для чужих через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захоплення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порнографією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8244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Хай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джерело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благословенне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радій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через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жінку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юних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літ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:18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97237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брате-баптисте, на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мудрість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мою уважай,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нахили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ухо до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розуму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вона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ланя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любовна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серна прекрасна,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перса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напоять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кожночасно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впивайся ж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назавжди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коханням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:19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48933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нащо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баптисте,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маєш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емоційно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впиватись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блудницею, і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нащо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подумки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пригортати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груди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розбещеної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чужинки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порнографічних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зображеннях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38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:20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4535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перед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очима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Господніми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дороги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людини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стежки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рівняє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7441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власні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провини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через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безбожну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рекламу на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телефоні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схоплять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тебе,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повороззям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таємного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гріха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зв’язаний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928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омиратимеш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напучування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блукати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великій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глупоті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!...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2205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телефон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міг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стерегти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а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пізнання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хай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пальці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стережуть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5972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солодко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виглядає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порнографічна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реклама</a:t>
            </a:r>
            <a: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голою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хтивою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блудницею,</a:t>
            </a:r>
            <a: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спокусливі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рухи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жаданіші</a:t>
            </a: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морозива</a:t>
            </a:r>
            <a: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38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спекотний</a:t>
            </a:r>
            <a:r>
              <a:rPr lang="ru-RU" sz="3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день, </a:t>
            </a:r>
            <a:endParaRPr lang="en-US" sz="38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8854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гіркий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їй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кінець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мов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полин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гострий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меч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обосічний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71910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порнографічні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сайти</a:t>
            </a:r>
            <a: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смерти </a:t>
            </a: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спускаються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шеолу</a:t>
            </a:r>
            <a:r>
              <a:rPr lang="ru-RU" sz="42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тримаються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кроки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розбещених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дівчат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44270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путь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урівнює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стежки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непевні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ними вона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зведе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тебе, і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цього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знатимеш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твоя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мужність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зруйнована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вульгарною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хтивістю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8315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Тож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тепер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мене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послухайте</a:t>
            </a: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відходьте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слів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уст: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1900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віддали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таких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порнографічних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сайтів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дорогу свою, і не пускай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такої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реклами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телефон, </a:t>
            </a:r>
            <a:endParaRPr lang="en-US" sz="40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9660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96</Words>
  <Application>Microsoft Office PowerPoint</Application>
  <PresentationFormat>Экран (4:3)</PresentationFormat>
  <Paragraphs>118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ПРИПОВІСТІ 5</vt:lpstr>
      <vt:lpstr>ПРИПОВІСТІ 5:1</vt:lpstr>
      <vt:lpstr>ПРИПОВІСТІ 5:2</vt:lpstr>
      <vt:lpstr>ПРИПОВІСТІ 5:3</vt:lpstr>
      <vt:lpstr>ПРИПОВІСТІ 5:4</vt:lpstr>
      <vt:lpstr>ПРИПОВІСТІ 5:5</vt:lpstr>
      <vt:lpstr>ПРИПОВІСТІ 5:6</vt:lpstr>
      <vt:lpstr>ПРИПОВІСТІ 5:7</vt:lpstr>
      <vt:lpstr>ПРИПОВІСТІ 5:8</vt:lpstr>
      <vt:lpstr>ПРИПОВІСТІ 5:9</vt:lpstr>
      <vt:lpstr>ПРИПОВІСТІ 5:10</vt:lpstr>
      <vt:lpstr>ПРИПОВІСТІ 5:11</vt:lpstr>
      <vt:lpstr>ПРИПОВІСТІ 5:12</vt:lpstr>
      <vt:lpstr>ПРИПОВІСТІ 5:13</vt:lpstr>
      <vt:lpstr>ПРИПОВІСТІ 5:14</vt:lpstr>
      <vt:lpstr>ПРИПОВІСТІ 5:15</vt:lpstr>
      <vt:lpstr>ПРИПОВІСТІ 5:16</vt:lpstr>
      <vt:lpstr>ПРИПОВІСТІ 5:17</vt:lpstr>
      <vt:lpstr>ПРИПОВІСТІ 5:18</vt:lpstr>
      <vt:lpstr>ПРИПОВІСТІ 5:19</vt:lpstr>
      <vt:lpstr>ПРИПОВІСТІ 5:20</vt:lpstr>
      <vt:lpstr>ПРИПОВІСТІ 5:21</vt:lpstr>
      <vt:lpstr>ПРИПОВІСТІ 5:22</vt:lpstr>
      <vt:lpstr>ПРИПОВІСТІ 5:23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165</cp:revision>
  <dcterms:created xsi:type="dcterms:W3CDTF">2011-03-25T18:27:23Z</dcterms:created>
  <dcterms:modified xsi:type="dcterms:W3CDTF">2019-12-06T09:32:30Z</dcterms:modified>
</cp:coreProperties>
</file>